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4660"/>
  </p:normalViewPr>
  <p:slideViewPr>
    <p:cSldViewPr snapToGrid="0">
      <p:cViewPr>
        <p:scale>
          <a:sx n="68" d="100"/>
          <a:sy n="68"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2505-FE4D-4342-9C91-1A5572ADDB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8988DD-1157-4CBF-8205-83D65017C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0A7D3D-3242-4B9F-AEEE-1601A5B2736E}"/>
              </a:ext>
            </a:extLst>
          </p:cNvPr>
          <p:cNvSpPr>
            <a:spLocks noGrp="1"/>
          </p:cNvSpPr>
          <p:nvPr>
            <p:ph type="dt" sz="half" idx="10"/>
          </p:nvPr>
        </p:nvSpPr>
        <p:spPr/>
        <p:txBody>
          <a:bodyPr/>
          <a:lstStyle/>
          <a:p>
            <a:fld id="{CC4BD88F-176F-4FA9-A5F4-A21A50AB6A10}" type="datetimeFigureOut">
              <a:rPr lang="en-US" smtClean="0"/>
              <a:t>2/10/2021</a:t>
            </a:fld>
            <a:endParaRPr lang="en-US"/>
          </a:p>
        </p:txBody>
      </p:sp>
      <p:sp>
        <p:nvSpPr>
          <p:cNvPr id="5" name="Footer Placeholder 4">
            <a:extLst>
              <a:ext uri="{FF2B5EF4-FFF2-40B4-BE49-F238E27FC236}">
                <a16:creationId xmlns:a16="http://schemas.microsoft.com/office/drawing/2014/main" id="{25052E36-ED70-484E-B745-4CF217532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D272F-1760-4868-BCF5-45689D77A1B2}"/>
              </a:ext>
            </a:extLst>
          </p:cNvPr>
          <p:cNvSpPr>
            <a:spLocks noGrp="1"/>
          </p:cNvSpPr>
          <p:nvPr>
            <p:ph type="sldNum" sz="quarter" idx="12"/>
          </p:nvPr>
        </p:nvSpPr>
        <p:spPr/>
        <p:txBody>
          <a:bodyPr/>
          <a:lstStyle/>
          <a:p>
            <a:fld id="{DDFEAB9E-0F0A-4832-A2A4-2E40CE9659B9}" type="slidenum">
              <a:rPr lang="en-US" smtClean="0"/>
              <a:t>‹#›</a:t>
            </a:fld>
            <a:endParaRPr lang="en-US"/>
          </a:p>
        </p:txBody>
      </p:sp>
    </p:spTree>
    <p:extLst>
      <p:ext uri="{BB962C8B-B14F-4D97-AF65-F5344CB8AC3E}">
        <p14:creationId xmlns:p14="http://schemas.microsoft.com/office/powerpoint/2010/main" val="195355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C9900-2E05-42E8-9B6F-4592B41E9F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2B47DA-ECCD-4C81-80A8-161B0A70B0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395DB-C344-40FD-8671-37B43B6B700A}"/>
              </a:ext>
            </a:extLst>
          </p:cNvPr>
          <p:cNvSpPr>
            <a:spLocks noGrp="1"/>
          </p:cNvSpPr>
          <p:nvPr>
            <p:ph type="dt" sz="half" idx="10"/>
          </p:nvPr>
        </p:nvSpPr>
        <p:spPr/>
        <p:txBody>
          <a:bodyPr/>
          <a:lstStyle/>
          <a:p>
            <a:fld id="{CC4BD88F-176F-4FA9-A5F4-A21A50AB6A10}" type="datetimeFigureOut">
              <a:rPr lang="en-US" smtClean="0"/>
              <a:t>2/10/2021</a:t>
            </a:fld>
            <a:endParaRPr lang="en-US"/>
          </a:p>
        </p:txBody>
      </p:sp>
      <p:sp>
        <p:nvSpPr>
          <p:cNvPr id="5" name="Footer Placeholder 4">
            <a:extLst>
              <a:ext uri="{FF2B5EF4-FFF2-40B4-BE49-F238E27FC236}">
                <a16:creationId xmlns:a16="http://schemas.microsoft.com/office/drawing/2014/main" id="{8EF82CF5-15E9-4EB7-B832-68C9EDD34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EFB88-2E15-4B00-8C90-283FF514047C}"/>
              </a:ext>
            </a:extLst>
          </p:cNvPr>
          <p:cNvSpPr>
            <a:spLocks noGrp="1"/>
          </p:cNvSpPr>
          <p:nvPr>
            <p:ph type="sldNum" sz="quarter" idx="12"/>
          </p:nvPr>
        </p:nvSpPr>
        <p:spPr/>
        <p:txBody>
          <a:bodyPr/>
          <a:lstStyle/>
          <a:p>
            <a:fld id="{DDFEAB9E-0F0A-4832-A2A4-2E40CE9659B9}" type="slidenum">
              <a:rPr lang="en-US" smtClean="0"/>
              <a:t>‹#›</a:t>
            </a:fld>
            <a:endParaRPr lang="en-US"/>
          </a:p>
        </p:txBody>
      </p:sp>
    </p:spTree>
    <p:extLst>
      <p:ext uri="{BB962C8B-B14F-4D97-AF65-F5344CB8AC3E}">
        <p14:creationId xmlns:p14="http://schemas.microsoft.com/office/powerpoint/2010/main" val="391828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849A8-7CF8-4A89-9E9E-74AEB55AD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38E235-EEEB-406C-9E2C-3B41ED67E5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6B6E1-50B3-4997-850F-D30EE4E844B9}"/>
              </a:ext>
            </a:extLst>
          </p:cNvPr>
          <p:cNvSpPr>
            <a:spLocks noGrp="1"/>
          </p:cNvSpPr>
          <p:nvPr>
            <p:ph type="dt" sz="half" idx="10"/>
          </p:nvPr>
        </p:nvSpPr>
        <p:spPr/>
        <p:txBody>
          <a:bodyPr/>
          <a:lstStyle/>
          <a:p>
            <a:fld id="{CC4BD88F-176F-4FA9-A5F4-A21A50AB6A10}" type="datetimeFigureOut">
              <a:rPr lang="en-US" smtClean="0"/>
              <a:t>2/10/2021</a:t>
            </a:fld>
            <a:endParaRPr lang="en-US"/>
          </a:p>
        </p:txBody>
      </p:sp>
      <p:sp>
        <p:nvSpPr>
          <p:cNvPr id="5" name="Footer Placeholder 4">
            <a:extLst>
              <a:ext uri="{FF2B5EF4-FFF2-40B4-BE49-F238E27FC236}">
                <a16:creationId xmlns:a16="http://schemas.microsoft.com/office/drawing/2014/main" id="{ED3E65F7-36DD-4BB6-9330-A52F8B1EB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CC871-FE3C-4EA3-B23A-CB7BB9A895AC}"/>
              </a:ext>
            </a:extLst>
          </p:cNvPr>
          <p:cNvSpPr>
            <a:spLocks noGrp="1"/>
          </p:cNvSpPr>
          <p:nvPr>
            <p:ph type="sldNum" sz="quarter" idx="12"/>
          </p:nvPr>
        </p:nvSpPr>
        <p:spPr/>
        <p:txBody>
          <a:bodyPr/>
          <a:lstStyle/>
          <a:p>
            <a:fld id="{DDFEAB9E-0F0A-4832-A2A4-2E40CE9659B9}" type="slidenum">
              <a:rPr lang="en-US" smtClean="0"/>
              <a:t>‹#›</a:t>
            </a:fld>
            <a:endParaRPr lang="en-US"/>
          </a:p>
        </p:txBody>
      </p:sp>
    </p:spTree>
    <p:extLst>
      <p:ext uri="{BB962C8B-B14F-4D97-AF65-F5344CB8AC3E}">
        <p14:creationId xmlns:p14="http://schemas.microsoft.com/office/powerpoint/2010/main" val="277458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20A0-E129-43D9-81E6-9202BE151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347EF-BCBA-4BA8-B4B9-1F585B7ECA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B1EF1-1AE2-4BBE-8D1A-699CBE27E546}"/>
              </a:ext>
            </a:extLst>
          </p:cNvPr>
          <p:cNvSpPr>
            <a:spLocks noGrp="1"/>
          </p:cNvSpPr>
          <p:nvPr>
            <p:ph type="dt" sz="half" idx="10"/>
          </p:nvPr>
        </p:nvSpPr>
        <p:spPr/>
        <p:txBody>
          <a:bodyPr/>
          <a:lstStyle/>
          <a:p>
            <a:fld id="{CC4BD88F-176F-4FA9-A5F4-A21A50AB6A10}" type="datetimeFigureOut">
              <a:rPr lang="en-US" smtClean="0"/>
              <a:t>2/10/2021</a:t>
            </a:fld>
            <a:endParaRPr lang="en-US"/>
          </a:p>
        </p:txBody>
      </p:sp>
      <p:sp>
        <p:nvSpPr>
          <p:cNvPr id="5" name="Footer Placeholder 4">
            <a:extLst>
              <a:ext uri="{FF2B5EF4-FFF2-40B4-BE49-F238E27FC236}">
                <a16:creationId xmlns:a16="http://schemas.microsoft.com/office/drawing/2014/main" id="{719ABA00-8E7C-4D63-AB02-B8A1CD4A5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732C6-F845-41F7-BB76-B0185F2BA73E}"/>
              </a:ext>
            </a:extLst>
          </p:cNvPr>
          <p:cNvSpPr>
            <a:spLocks noGrp="1"/>
          </p:cNvSpPr>
          <p:nvPr>
            <p:ph type="sldNum" sz="quarter" idx="12"/>
          </p:nvPr>
        </p:nvSpPr>
        <p:spPr/>
        <p:txBody>
          <a:bodyPr/>
          <a:lstStyle/>
          <a:p>
            <a:fld id="{DDFEAB9E-0F0A-4832-A2A4-2E40CE9659B9}" type="slidenum">
              <a:rPr lang="en-US" smtClean="0"/>
              <a:t>‹#›</a:t>
            </a:fld>
            <a:endParaRPr lang="en-US"/>
          </a:p>
        </p:txBody>
      </p:sp>
    </p:spTree>
    <p:extLst>
      <p:ext uri="{BB962C8B-B14F-4D97-AF65-F5344CB8AC3E}">
        <p14:creationId xmlns:p14="http://schemas.microsoft.com/office/powerpoint/2010/main" val="1959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CF27-333D-4AF0-89AE-9FC20FD318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28DEA5-0A7C-4C04-B3A1-4F2BB60908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C330D2-3FCF-4E26-94A3-150601958AEB}"/>
              </a:ext>
            </a:extLst>
          </p:cNvPr>
          <p:cNvSpPr>
            <a:spLocks noGrp="1"/>
          </p:cNvSpPr>
          <p:nvPr>
            <p:ph type="dt" sz="half" idx="10"/>
          </p:nvPr>
        </p:nvSpPr>
        <p:spPr/>
        <p:txBody>
          <a:bodyPr/>
          <a:lstStyle/>
          <a:p>
            <a:fld id="{CC4BD88F-176F-4FA9-A5F4-A21A50AB6A10}" type="datetimeFigureOut">
              <a:rPr lang="en-US" smtClean="0"/>
              <a:t>2/10/2021</a:t>
            </a:fld>
            <a:endParaRPr lang="en-US"/>
          </a:p>
        </p:txBody>
      </p:sp>
      <p:sp>
        <p:nvSpPr>
          <p:cNvPr id="5" name="Footer Placeholder 4">
            <a:extLst>
              <a:ext uri="{FF2B5EF4-FFF2-40B4-BE49-F238E27FC236}">
                <a16:creationId xmlns:a16="http://schemas.microsoft.com/office/drawing/2014/main" id="{1D3542F0-15C4-48AE-B2EB-EDC10F002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7465F-238C-46DF-BAB0-6DDA20E5B0DB}"/>
              </a:ext>
            </a:extLst>
          </p:cNvPr>
          <p:cNvSpPr>
            <a:spLocks noGrp="1"/>
          </p:cNvSpPr>
          <p:nvPr>
            <p:ph type="sldNum" sz="quarter" idx="12"/>
          </p:nvPr>
        </p:nvSpPr>
        <p:spPr/>
        <p:txBody>
          <a:bodyPr/>
          <a:lstStyle/>
          <a:p>
            <a:fld id="{DDFEAB9E-0F0A-4832-A2A4-2E40CE9659B9}" type="slidenum">
              <a:rPr lang="en-US" smtClean="0"/>
              <a:t>‹#›</a:t>
            </a:fld>
            <a:endParaRPr lang="en-US"/>
          </a:p>
        </p:txBody>
      </p:sp>
    </p:spTree>
    <p:extLst>
      <p:ext uri="{BB962C8B-B14F-4D97-AF65-F5344CB8AC3E}">
        <p14:creationId xmlns:p14="http://schemas.microsoft.com/office/powerpoint/2010/main" val="95433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441ED-4809-4C71-A434-D39A7FD029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F1C18-DD77-4583-AC1B-B23E2A8B6A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BD155D-6F7A-4D70-B407-FF3B4883DC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74823-07D8-4A12-8E61-FB3658FD71C9}"/>
              </a:ext>
            </a:extLst>
          </p:cNvPr>
          <p:cNvSpPr>
            <a:spLocks noGrp="1"/>
          </p:cNvSpPr>
          <p:nvPr>
            <p:ph type="dt" sz="half" idx="10"/>
          </p:nvPr>
        </p:nvSpPr>
        <p:spPr/>
        <p:txBody>
          <a:bodyPr/>
          <a:lstStyle/>
          <a:p>
            <a:fld id="{CC4BD88F-176F-4FA9-A5F4-A21A50AB6A10}" type="datetimeFigureOut">
              <a:rPr lang="en-US" smtClean="0"/>
              <a:t>2/10/2021</a:t>
            </a:fld>
            <a:endParaRPr lang="en-US"/>
          </a:p>
        </p:txBody>
      </p:sp>
      <p:sp>
        <p:nvSpPr>
          <p:cNvPr id="6" name="Footer Placeholder 5">
            <a:extLst>
              <a:ext uri="{FF2B5EF4-FFF2-40B4-BE49-F238E27FC236}">
                <a16:creationId xmlns:a16="http://schemas.microsoft.com/office/drawing/2014/main" id="{2C95F132-91F5-4B42-ADB0-049FD6ABF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A8099-38A0-4ECA-8218-273B452E6C80}"/>
              </a:ext>
            </a:extLst>
          </p:cNvPr>
          <p:cNvSpPr>
            <a:spLocks noGrp="1"/>
          </p:cNvSpPr>
          <p:nvPr>
            <p:ph type="sldNum" sz="quarter" idx="12"/>
          </p:nvPr>
        </p:nvSpPr>
        <p:spPr/>
        <p:txBody>
          <a:bodyPr/>
          <a:lstStyle/>
          <a:p>
            <a:fld id="{DDFEAB9E-0F0A-4832-A2A4-2E40CE9659B9}" type="slidenum">
              <a:rPr lang="en-US" smtClean="0"/>
              <a:t>‹#›</a:t>
            </a:fld>
            <a:endParaRPr lang="en-US"/>
          </a:p>
        </p:txBody>
      </p:sp>
    </p:spTree>
    <p:extLst>
      <p:ext uri="{BB962C8B-B14F-4D97-AF65-F5344CB8AC3E}">
        <p14:creationId xmlns:p14="http://schemas.microsoft.com/office/powerpoint/2010/main" val="145656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4188-798B-4DF1-A1F3-7DF79E6AB6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A6536D-7A6D-41DB-8B48-676E4D5B7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44EF58-CF4B-4595-A72B-F95BC61E07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641017-9100-4B21-9FDD-91D4DBF972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E448CF-C822-48E3-9738-B077E6F200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99867B-1809-4711-A576-EB3B6C67E309}"/>
              </a:ext>
            </a:extLst>
          </p:cNvPr>
          <p:cNvSpPr>
            <a:spLocks noGrp="1"/>
          </p:cNvSpPr>
          <p:nvPr>
            <p:ph type="dt" sz="half" idx="10"/>
          </p:nvPr>
        </p:nvSpPr>
        <p:spPr/>
        <p:txBody>
          <a:bodyPr/>
          <a:lstStyle/>
          <a:p>
            <a:fld id="{CC4BD88F-176F-4FA9-A5F4-A21A50AB6A10}" type="datetimeFigureOut">
              <a:rPr lang="en-US" smtClean="0"/>
              <a:t>2/10/2021</a:t>
            </a:fld>
            <a:endParaRPr lang="en-US"/>
          </a:p>
        </p:txBody>
      </p:sp>
      <p:sp>
        <p:nvSpPr>
          <p:cNvPr id="8" name="Footer Placeholder 7">
            <a:extLst>
              <a:ext uri="{FF2B5EF4-FFF2-40B4-BE49-F238E27FC236}">
                <a16:creationId xmlns:a16="http://schemas.microsoft.com/office/drawing/2014/main" id="{7BEC2B56-D24F-4069-AD16-3DA5AF6228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A52C46-F9DF-4B31-A90A-00000CF470AE}"/>
              </a:ext>
            </a:extLst>
          </p:cNvPr>
          <p:cNvSpPr>
            <a:spLocks noGrp="1"/>
          </p:cNvSpPr>
          <p:nvPr>
            <p:ph type="sldNum" sz="quarter" idx="12"/>
          </p:nvPr>
        </p:nvSpPr>
        <p:spPr/>
        <p:txBody>
          <a:bodyPr/>
          <a:lstStyle/>
          <a:p>
            <a:fld id="{DDFEAB9E-0F0A-4832-A2A4-2E40CE9659B9}" type="slidenum">
              <a:rPr lang="en-US" smtClean="0"/>
              <a:t>‹#›</a:t>
            </a:fld>
            <a:endParaRPr lang="en-US"/>
          </a:p>
        </p:txBody>
      </p:sp>
    </p:spTree>
    <p:extLst>
      <p:ext uri="{BB962C8B-B14F-4D97-AF65-F5344CB8AC3E}">
        <p14:creationId xmlns:p14="http://schemas.microsoft.com/office/powerpoint/2010/main" val="76714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18E-D6EF-40A1-A50B-CD433C24D0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0306AD-35F4-4CF0-A6EB-9702B8820977}"/>
              </a:ext>
            </a:extLst>
          </p:cNvPr>
          <p:cNvSpPr>
            <a:spLocks noGrp="1"/>
          </p:cNvSpPr>
          <p:nvPr>
            <p:ph type="dt" sz="half" idx="10"/>
          </p:nvPr>
        </p:nvSpPr>
        <p:spPr/>
        <p:txBody>
          <a:bodyPr/>
          <a:lstStyle/>
          <a:p>
            <a:fld id="{CC4BD88F-176F-4FA9-A5F4-A21A50AB6A10}" type="datetimeFigureOut">
              <a:rPr lang="en-US" smtClean="0"/>
              <a:t>2/10/2021</a:t>
            </a:fld>
            <a:endParaRPr lang="en-US"/>
          </a:p>
        </p:txBody>
      </p:sp>
      <p:sp>
        <p:nvSpPr>
          <p:cNvPr id="4" name="Footer Placeholder 3">
            <a:extLst>
              <a:ext uri="{FF2B5EF4-FFF2-40B4-BE49-F238E27FC236}">
                <a16:creationId xmlns:a16="http://schemas.microsoft.com/office/drawing/2014/main" id="{FC634A3C-6D99-49E4-AB3A-861CF7BF2E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9964ED-8EC0-494D-A78D-985562142893}"/>
              </a:ext>
            </a:extLst>
          </p:cNvPr>
          <p:cNvSpPr>
            <a:spLocks noGrp="1"/>
          </p:cNvSpPr>
          <p:nvPr>
            <p:ph type="sldNum" sz="quarter" idx="12"/>
          </p:nvPr>
        </p:nvSpPr>
        <p:spPr/>
        <p:txBody>
          <a:bodyPr/>
          <a:lstStyle/>
          <a:p>
            <a:fld id="{DDFEAB9E-0F0A-4832-A2A4-2E40CE9659B9}" type="slidenum">
              <a:rPr lang="en-US" smtClean="0"/>
              <a:t>‹#›</a:t>
            </a:fld>
            <a:endParaRPr lang="en-US"/>
          </a:p>
        </p:txBody>
      </p:sp>
    </p:spTree>
    <p:extLst>
      <p:ext uri="{BB962C8B-B14F-4D97-AF65-F5344CB8AC3E}">
        <p14:creationId xmlns:p14="http://schemas.microsoft.com/office/powerpoint/2010/main" val="59341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613739-1D30-4651-A2BC-B5EE3AB5F67B}"/>
              </a:ext>
            </a:extLst>
          </p:cNvPr>
          <p:cNvSpPr>
            <a:spLocks noGrp="1"/>
          </p:cNvSpPr>
          <p:nvPr>
            <p:ph type="dt" sz="half" idx="10"/>
          </p:nvPr>
        </p:nvSpPr>
        <p:spPr/>
        <p:txBody>
          <a:bodyPr/>
          <a:lstStyle/>
          <a:p>
            <a:fld id="{CC4BD88F-176F-4FA9-A5F4-A21A50AB6A10}" type="datetimeFigureOut">
              <a:rPr lang="en-US" smtClean="0"/>
              <a:t>2/10/2021</a:t>
            </a:fld>
            <a:endParaRPr lang="en-US"/>
          </a:p>
        </p:txBody>
      </p:sp>
      <p:sp>
        <p:nvSpPr>
          <p:cNvPr id="3" name="Footer Placeholder 2">
            <a:extLst>
              <a:ext uri="{FF2B5EF4-FFF2-40B4-BE49-F238E27FC236}">
                <a16:creationId xmlns:a16="http://schemas.microsoft.com/office/drawing/2014/main" id="{110FD979-F5DA-427A-B48E-626D449ED0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FD3346-5C4A-4434-AFF8-64A9B90BDA26}"/>
              </a:ext>
            </a:extLst>
          </p:cNvPr>
          <p:cNvSpPr>
            <a:spLocks noGrp="1"/>
          </p:cNvSpPr>
          <p:nvPr>
            <p:ph type="sldNum" sz="quarter" idx="12"/>
          </p:nvPr>
        </p:nvSpPr>
        <p:spPr/>
        <p:txBody>
          <a:bodyPr/>
          <a:lstStyle/>
          <a:p>
            <a:fld id="{DDFEAB9E-0F0A-4832-A2A4-2E40CE9659B9}" type="slidenum">
              <a:rPr lang="en-US" smtClean="0"/>
              <a:t>‹#›</a:t>
            </a:fld>
            <a:endParaRPr lang="en-US"/>
          </a:p>
        </p:txBody>
      </p:sp>
    </p:spTree>
    <p:extLst>
      <p:ext uri="{BB962C8B-B14F-4D97-AF65-F5344CB8AC3E}">
        <p14:creationId xmlns:p14="http://schemas.microsoft.com/office/powerpoint/2010/main" val="415257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611A-C649-4164-BA0E-D7A38C644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2C39F-D1A0-4BD6-B34D-151F9FE5B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9E56E7-A150-4604-89A4-2E6164368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C039A2-F4DD-41C2-AE4E-2F698439ED42}"/>
              </a:ext>
            </a:extLst>
          </p:cNvPr>
          <p:cNvSpPr>
            <a:spLocks noGrp="1"/>
          </p:cNvSpPr>
          <p:nvPr>
            <p:ph type="dt" sz="half" idx="10"/>
          </p:nvPr>
        </p:nvSpPr>
        <p:spPr/>
        <p:txBody>
          <a:bodyPr/>
          <a:lstStyle/>
          <a:p>
            <a:fld id="{CC4BD88F-176F-4FA9-A5F4-A21A50AB6A10}" type="datetimeFigureOut">
              <a:rPr lang="en-US" smtClean="0"/>
              <a:t>2/10/2021</a:t>
            </a:fld>
            <a:endParaRPr lang="en-US"/>
          </a:p>
        </p:txBody>
      </p:sp>
      <p:sp>
        <p:nvSpPr>
          <p:cNvPr id="6" name="Footer Placeholder 5">
            <a:extLst>
              <a:ext uri="{FF2B5EF4-FFF2-40B4-BE49-F238E27FC236}">
                <a16:creationId xmlns:a16="http://schemas.microsoft.com/office/drawing/2014/main" id="{783F6392-B233-418C-9A1D-4B66EC7BA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00582-8A6F-40C9-9C22-D2B38FFA3808}"/>
              </a:ext>
            </a:extLst>
          </p:cNvPr>
          <p:cNvSpPr>
            <a:spLocks noGrp="1"/>
          </p:cNvSpPr>
          <p:nvPr>
            <p:ph type="sldNum" sz="quarter" idx="12"/>
          </p:nvPr>
        </p:nvSpPr>
        <p:spPr/>
        <p:txBody>
          <a:bodyPr/>
          <a:lstStyle/>
          <a:p>
            <a:fld id="{DDFEAB9E-0F0A-4832-A2A4-2E40CE9659B9}" type="slidenum">
              <a:rPr lang="en-US" smtClean="0"/>
              <a:t>‹#›</a:t>
            </a:fld>
            <a:endParaRPr lang="en-US"/>
          </a:p>
        </p:txBody>
      </p:sp>
    </p:spTree>
    <p:extLst>
      <p:ext uri="{BB962C8B-B14F-4D97-AF65-F5344CB8AC3E}">
        <p14:creationId xmlns:p14="http://schemas.microsoft.com/office/powerpoint/2010/main" val="261423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5447-4D48-4DB1-BFC2-F16D8DC7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75CADF-240B-4EB0-BAC1-9269BDFC0B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F6BCB4-E3BE-48F6-BB89-D8BF1314E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4AE835-2A93-44BD-8078-A3FF61CB6E64}"/>
              </a:ext>
            </a:extLst>
          </p:cNvPr>
          <p:cNvSpPr>
            <a:spLocks noGrp="1"/>
          </p:cNvSpPr>
          <p:nvPr>
            <p:ph type="dt" sz="half" idx="10"/>
          </p:nvPr>
        </p:nvSpPr>
        <p:spPr/>
        <p:txBody>
          <a:bodyPr/>
          <a:lstStyle/>
          <a:p>
            <a:fld id="{CC4BD88F-176F-4FA9-A5F4-A21A50AB6A10}" type="datetimeFigureOut">
              <a:rPr lang="en-US" smtClean="0"/>
              <a:t>2/10/2021</a:t>
            </a:fld>
            <a:endParaRPr lang="en-US"/>
          </a:p>
        </p:txBody>
      </p:sp>
      <p:sp>
        <p:nvSpPr>
          <p:cNvPr id="6" name="Footer Placeholder 5">
            <a:extLst>
              <a:ext uri="{FF2B5EF4-FFF2-40B4-BE49-F238E27FC236}">
                <a16:creationId xmlns:a16="http://schemas.microsoft.com/office/drawing/2014/main" id="{247D22A8-C74A-4B3D-9FA4-E7A9757DD5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328E38-BCCC-429E-9064-6753BAE8CD0E}"/>
              </a:ext>
            </a:extLst>
          </p:cNvPr>
          <p:cNvSpPr>
            <a:spLocks noGrp="1"/>
          </p:cNvSpPr>
          <p:nvPr>
            <p:ph type="sldNum" sz="quarter" idx="12"/>
          </p:nvPr>
        </p:nvSpPr>
        <p:spPr/>
        <p:txBody>
          <a:bodyPr/>
          <a:lstStyle/>
          <a:p>
            <a:fld id="{DDFEAB9E-0F0A-4832-A2A4-2E40CE9659B9}" type="slidenum">
              <a:rPr lang="en-US" smtClean="0"/>
              <a:t>‹#›</a:t>
            </a:fld>
            <a:endParaRPr lang="en-US"/>
          </a:p>
        </p:txBody>
      </p:sp>
    </p:spTree>
    <p:extLst>
      <p:ext uri="{BB962C8B-B14F-4D97-AF65-F5344CB8AC3E}">
        <p14:creationId xmlns:p14="http://schemas.microsoft.com/office/powerpoint/2010/main" val="37718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93A1F-9544-4C96-87C1-C0A875305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131F9-2DF9-4D86-9640-D4B1FBD4C3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85A98-6681-44A8-83C8-AAFDC9836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BD88F-176F-4FA9-A5F4-A21A50AB6A10}" type="datetimeFigureOut">
              <a:rPr lang="en-US" smtClean="0"/>
              <a:t>2/10/2021</a:t>
            </a:fld>
            <a:endParaRPr lang="en-US"/>
          </a:p>
        </p:txBody>
      </p:sp>
      <p:sp>
        <p:nvSpPr>
          <p:cNvPr id="5" name="Footer Placeholder 4">
            <a:extLst>
              <a:ext uri="{FF2B5EF4-FFF2-40B4-BE49-F238E27FC236}">
                <a16:creationId xmlns:a16="http://schemas.microsoft.com/office/drawing/2014/main" id="{F943D706-7F83-4A64-95CE-FBF74E916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0A0512-D484-4587-925C-4FB001CE4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EAB9E-0F0A-4832-A2A4-2E40CE9659B9}" type="slidenum">
              <a:rPr lang="en-US" smtClean="0"/>
              <a:t>‹#›</a:t>
            </a:fld>
            <a:endParaRPr lang="en-US"/>
          </a:p>
        </p:txBody>
      </p:sp>
    </p:spTree>
    <p:extLst>
      <p:ext uri="{BB962C8B-B14F-4D97-AF65-F5344CB8AC3E}">
        <p14:creationId xmlns:p14="http://schemas.microsoft.com/office/powerpoint/2010/main" val="315134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11F3-4484-448A-B8A5-4AAE60C3AF30}"/>
              </a:ext>
            </a:extLst>
          </p:cNvPr>
          <p:cNvSpPr>
            <a:spLocks noGrp="1"/>
          </p:cNvSpPr>
          <p:nvPr>
            <p:ph type="ctrTitle"/>
          </p:nvPr>
        </p:nvSpPr>
        <p:spPr>
          <a:xfrm>
            <a:off x="1524000" y="1214438"/>
            <a:ext cx="9144000" cy="2387600"/>
          </a:xfrm>
        </p:spPr>
        <p:txBody>
          <a:bodyPr/>
          <a:lstStyle/>
          <a:p>
            <a:r>
              <a:rPr lang="en-US" dirty="0">
                <a:solidFill>
                  <a:srgbClr val="00B050"/>
                </a:solidFill>
                <a:latin typeface="Algerian" panose="04020705040A02060702" pitchFamily="82" charset="0"/>
              </a:rPr>
              <a:t>Penguins</a:t>
            </a:r>
          </a:p>
        </p:txBody>
      </p:sp>
      <p:sp>
        <p:nvSpPr>
          <p:cNvPr id="3" name="Subtitle 2">
            <a:extLst>
              <a:ext uri="{FF2B5EF4-FFF2-40B4-BE49-F238E27FC236}">
                <a16:creationId xmlns:a16="http://schemas.microsoft.com/office/drawing/2014/main" id="{B329686D-C677-4C3F-9F99-2FFC2B787E98}"/>
              </a:ext>
            </a:extLst>
          </p:cNvPr>
          <p:cNvSpPr>
            <a:spLocks noGrp="1"/>
          </p:cNvSpPr>
          <p:nvPr>
            <p:ph type="subTitle" idx="1"/>
          </p:nvPr>
        </p:nvSpPr>
        <p:spPr/>
        <p:txBody>
          <a:bodyPr/>
          <a:lstStyle/>
          <a:p>
            <a:r>
              <a:rPr lang="en-US" dirty="0">
                <a:latin typeface="Brush Script MT" panose="03060802040406070304" pitchFamily="66" charset="0"/>
              </a:rPr>
              <a:t>By: Abigail Higgins</a:t>
            </a:r>
          </a:p>
        </p:txBody>
      </p:sp>
    </p:spTree>
    <p:extLst>
      <p:ext uri="{BB962C8B-B14F-4D97-AF65-F5344CB8AC3E}">
        <p14:creationId xmlns:p14="http://schemas.microsoft.com/office/powerpoint/2010/main" val="26457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477-897E-4289-9CDE-2BBDA0A9437E}"/>
              </a:ext>
            </a:extLst>
          </p:cNvPr>
          <p:cNvSpPr>
            <a:spLocks noGrp="1"/>
          </p:cNvSpPr>
          <p:nvPr>
            <p:ph type="ctrTitle"/>
          </p:nvPr>
        </p:nvSpPr>
        <p:spPr/>
        <p:txBody>
          <a:bodyPr/>
          <a:lstStyle/>
          <a:p>
            <a:r>
              <a:rPr lang="en-US" dirty="0">
                <a:latin typeface="Brush Script MT" panose="03060802040406070304" pitchFamily="66" charset="0"/>
              </a:rPr>
              <a:t>Adelie penguins</a:t>
            </a:r>
          </a:p>
        </p:txBody>
      </p:sp>
      <p:sp>
        <p:nvSpPr>
          <p:cNvPr id="3" name="Subtitle 2">
            <a:extLst>
              <a:ext uri="{FF2B5EF4-FFF2-40B4-BE49-F238E27FC236}">
                <a16:creationId xmlns:a16="http://schemas.microsoft.com/office/drawing/2014/main" id="{B2EE013E-795B-4965-A7B7-1CC3DC842AE2}"/>
              </a:ext>
            </a:extLst>
          </p:cNvPr>
          <p:cNvSpPr>
            <a:spLocks noGrp="1"/>
          </p:cNvSpPr>
          <p:nvPr>
            <p:ph type="subTitle" idx="1"/>
          </p:nvPr>
        </p:nvSpPr>
        <p:spPr>
          <a:xfrm>
            <a:off x="1524000" y="3602038"/>
            <a:ext cx="9144000" cy="1655762"/>
          </a:xfrm>
        </p:spPr>
        <p:txBody>
          <a:bodyPr/>
          <a:lstStyle/>
          <a:p>
            <a:r>
              <a:rPr lang="en-US" dirty="0">
                <a:latin typeface="Bodoni MT" panose="02070603080606020203" pitchFamily="18" charset="0"/>
              </a:rPr>
              <a:t>Adelie penguins grow to about two feet in height. Like emperor penguins, Adelie penguins lay their eggs and raise their young in Antarctica. However, they do not live in Antarctica year-round.</a:t>
            </a:r>
          </a:p>
        </p:txBody>
      </p:sp>
      <p:pic>
        <p:nvPicPr>
          <p:cNvPr id="1026" name="Picture 2" descr="Image result for adelie penguin">
            <a:extLst>
              <a:ext uri="{FF2B5EF4-FFF2-40B4-BE49-F238E27FC236}">
                <a16:creationId xmlns:a16="http://schemas.microsoft.com/office/drawing/2014/main" id="{D5B4992A-1371-4D6F-BD95-6086B2B9C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adelie penguin">
            <a:extLst>
              <a:ext uri="{FF2B5EF4-FFF2-40B4-BE49-F238E27FC236}">
                <a16:creationId xmlns:a16="http://schemas.microsoft.com/office/drawing/2014/main" id="{C051BE74-8F77-41B2-BA28-F70FEA8AB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7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D086-7221-434F-B737-86D536FB476C}"/>
              </a:ext>
            </a:extLst>
          </p:cNvPr>
          <p:cNvSpPr>
            <a:spLocks noGrp="1"/>
          </p:cNvSpPr>
          <p:nvPr>
            <p:ph type="ctrTitle"/>
          </p:nvPr>
        </p:nvSpPr>
        <p:spPr/>
        <p:txBody>
          <a:bodyPr/>
          <a:lstStyle/>
          <a:p>
            <a:r>
              <a:rPr lang="en-US" dirty="0">
                <a:latin typeface="Brush Script MT" panose="03060802040406070304" pitchFamily="66" charset="0"/>
              </a:rPr>
              <a:t>King penguins</a:t>
            </a:r>
          </a:p>
        </p:txBody>
      </p:sp>
      <p:sp>
        <p:nvSpPr>
          <p:cNvPr id="3" name="Subtitle 2">
            <a:extLst>
              <a:ext uri="{FF2B5EF4-FFF2-40B4-BE49-F238E27FC236}">
                <a16:creationId xmlns:a16="http://schemas.microsoft.com/office/drawing/2014/main" id="{100DF64C-F3BE-4B9F-A5CE-8430B6FDF876}"/>
              </a:ext>
            </a:extLst>
          </p:cNvPr>
          <p:cNvSpPr>
            <a:spLocks noGrp="1"/>
          </p:cNvSpPr>
          <p:nvPr>
            <p:ph type="subTitle" idx="1"/>
          </p:nvPr>
        </p:nvSpPr>
        <p:spPr>
          <a:xfrm>
            <a:off x="1524793" y="3683001"/>
            <a:ext cx="9144000" cy="1655762"/>
          </a:xfrm>
        </p:spPr>
        <p:txBody>
          <a:bodyPr/>
          <a:lstStyle/>
          <a:p>
            <a:r>
              <a:rPr lang="en-US" dirty="0">
                <a:latin typeface="Bodoni MT" panose="02070603080606020203" pitchFamily="18" charset="0"/>
              </a:rPr>
              <a:t>The king penguin is the second largest penguin. It has patches of orange feathers near it’s ears. King penguins raise their young during the summer on the islands surrounding Antarctica.</a:t>
            </a: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sp>
        <p:nvSpPr>
          <p:cNvPr id="4" name="AutoShape 2" descr="Image result for king penguin">
            <a:extLst>
              <a:ext uri="{FF2B5EF4-FFF2-40B4-BE49-F238E27FC236}">
                <a16:creationId xmlns:a16="http://schemas.microsoft.com/office/drawing/2014/main" id="{4619CFDB-FE47-4110-9714-2128C3DB06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king penguin">
            <a:extLst>
              <a:ext uri="{FF2B5EF4-FFF2-40B4-BE49-F238E27FC236}">
                <a16:creationId xmlns:a16="http://schemas.microsoft.com/office/drawing/2014/main" id="{3D61F770-1499-4B56-A877-CA06CE7D577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king penguin">
            <a:extLst>
              <a:ext uri="{FF2B5EF4-FFF2-40B4-BE49-F238E27FC236}">
                <a16:creationId xmlns:a16="http://schemas.microsoft.com/office/drawing/2014/main" id="{9F29E788-2CAF-4F46-9106-FF8B36088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459637" cy="2185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king penguin">
            <a:extLst>
              <a:ext uri="{FF2B5EF4-FFF2-40B4-BE49-F238E27FC236}">
                <a16:creationId xmlns:a16="http://schemas.microsoft.com/office/drawing/2014/main" id="{65F4BB00-6AB2-4DCA-AEC4-5D5010F71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365" y="1523"/>
            <a:ext cx="3459637" cy="218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0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AC52-24A5-440E-B701-CF73E6DE71D2}"/>
              </a:ext>
            </a:extLst>
          </p:cNvPr>
          <p:cNvSpPr>
            <a:spLocks noGrp="1"/>
          </p:cNvSpPr>
          <p:nvPr>
            <p:ph type="ctrTitle"/>
          </p:nvPr>
        </p:nvSpPr>
        <p:spPr/>
        <p:txBody>
          <a:bodyPr/>
          <a:lstStyle/>
          <a:p>
            <a:r>
              <a:rPr lang="en-US" dirty="0">
                <a:latin typeface="Brush Script MT" panose="03060802040406070304" pitchFamily="66" charset="0"/>
              </a:rPr>
              <a:t>Crested penguins</a:t>
            </a:r>
          </a:p>
        </p:txBody>
      </p:sp>
      <p:sp>
        <p:nvSpPr>
          <p:cNvPr id="3" name="Subtitle 2">
            <a:extLst>
              <a:ext uri="{FF2B5EF4-FFF2-40B4-BE49-F238E27FC236}">
                <a16:creationId xmlns:a16="http://schemas.microsoft.com/office/drawing/2014/main" id="{903C81B3-20C0-46E3-B12D-0EBE1665F432}"/>
              </a:ext>
            </a:extLst>
          </p:cNvPr>
          <p:cNvSpPr>
            <a:spLocks noGrp="1"/>
          </p:cNvSpPr>
          <p:nvPr>
            <p:ph type="subTitle" idx="1"/>
          </p:nvPr>
        </p:nvSpPr>
        <p:spPr>
          <a:xfrm>
            <a:off x="1524000" y="3602038"/>
            <a:ext cx="9144000" cy="1655762"/>
          </a:xfrm>
        </p:spPr>
        <p:txBody>
          <a:bodyPr/>
          <a:lstStyle/>
          <a:p>
            <a:r>
              <a:rPr lang="en-US" dirty="0">
                <a:latin typeface="Bodoni MT" panose="02070603080606020203" pitchFamily="18" charset="0"/>
              </a:rPr>
              <a:t>Crested penguins live on the islands south of South America, Africa, Australia, and New Zealand. Crested penguins vary in size from one to two feet tall. All Crested penguins have similar nesting habits. The female crested penguin lays two eggs.</a:t>
            </a: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pic>
        <p:nvPicPr>
          <p:cNvPr id="3074" name="Picture 2" descr="Image result for crested penguin">
            <a:extLst>
              <a:ext uri="{FF2B5EF4-FFF2-40B4-BE49-F238E27FC236}">
                <a16:creationId xmlns:a16="http://schemas.microsoft.com/office/drawing/2014/main" id="{0DF424F7-91A9-4938-BD0F-399BAD02A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3418567" cy="22768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rested penguin">
            <a:extLst>
              <a:ext uri="{FF2B5EF4-FFF2-40B4-BE49-F238E27FC236}">
                <a16:creationId xmlns:a16="http://schemas.microsoft.com/office/drawing/2014/main" id="{4BC1A9F3-D12D-40F0-AD14-6EBE15E85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433" y="0"/>
            <a:ext cx="3418567" cy="227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9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39928-FBE6-434C-9601-80FE9CE0E3A3}"/>
              </a:ext>
            </a:extLst>
          </p:cNvPr>
          <p:cNvSpPr>
            <a:spLocks noGrp="1"/>
          </p:cNvSpPr>
          <p:nvPr>
            <p:ph type="title"/>
          </p:nvPr>
        </p:nvSpPr>
        <p:spPr/>
        <p:txBody>
          <a:bodyPr/>
          <a:lstStyle/>
          <a:p>
            <a:pPr algn="ctr"/>
            <a:r>
              <a:rPr lang="en-US" dirty="0">
                <a:latin typeface="Brush Script MT" panose="03060802040406070304" pitchFamily="66" charset="0"/>
                <a:ea typeface="Gadugi" panose="020B0502040204020203" pitchFamily="34" charset="0"/>
              </a:rPr>
              <a:t>Where do they live?</a:t>
            </a:r>
          </a:p>
        </p:txBody>
      </p:sp>
      <p:sp>
        <p:nvSpPr>
          <p:cNvPr id="3" name="Content Placeholder 2">
            <a:extLst>
              <a:ext uri="{FF2B5EF4-FFF2-40B4-BE49-F238E27FC236}">
                <a16:creationId xmlns:a16="http://schemas.microsoft.com/office/drawing/2014/main" id="{3666DE8E-3CB0-4066-B535-68F6FCC5E6FE}"/>
              </a:ext>
            </a:extLst>
          </p:cNvPr>
          <p:cNvSpPr>
            <a:spLocks noGrp="1"/>
          </p:cNvSpPr>
          <p:nvPr>
            <p:ph idx="1"/>
          </p:nvPr>
        </p:nvSpPr>
        <p:spPr>
          <a:xfrm>
            <a:off x="527115" y="1608808"/>
            <a:ext cx="10515600" cy="4351338"/>
          </a:xfrm>
        </p:spPr>
        <p:txBody>
          <a:bodyPr/>
          <a:lstStyle/>
          <a:p>
            <a:r>
              <a:rPr lang="en-US" dirty="0">
                <a:latin typeface="Bodoni MT" panose="02070603080606020203" pitchFamily="18" charset="0"/>
              </a:rPr>
              <a:t>Penguins live on the Galapagos Islands and in Australia, New Zealand, Africa, South America, and the islands  that surround Antarctica.</a:t>
            </a: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pic>
        <p:nvPicPr>
          <p:cNvPr id="1026" name="Picture 2" descr="Image result for southern hemisphere">
            <a:extLst>
              <a:ext uri="{FF2B5EF4-FFF2-40B4-BE49-F238E27FC236}">
                <a16:creationId xmlns:a16="http://schemas.microsoft.com/office/drawing/2014/main" id="{F6F8A0CF-05FE-453A-B745-AEB128707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688" y="2714788"/>
            <a:ext cx="3011963" cy="297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5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2346-6F0E-4CD2-A164-1F48C1A78F1E}"/>
              </a:ext>
            </a:extLst>
          </p:cNvPr>
          <p:cNvSpPr>
            <a:spLocks noGrp="1"/>
          </p:cNvSpPr>
          <p:nvPr>
            <p:ph type="ctrTitle"/>
          </p:nvPr>
        </p:nvSpPr>
        <p:spPr>
          <a:xfrm>
            <a:off x="3289956" y="2083324"/>
            <a:ext cx="7378044" cy="1426638"/>
          </a:xfrm>
        </p:spPr>
        <p:txBody>
          <a:bodyPr>
            <a:normAutofit/>
          </a:bodyPr>
          <a:lstStyle/>
          <a:p>
            <a:pPr algn="l"/>
            <a:r>
              <a:rPr lang="en-US" dirty="0">
                <a:latin typeface="Brush Script MT" panose="03060802040406070304" pitchFamily="66" charset="0"/>
              </a:rPr>
              <a:t>Why are they black?</a:t>
            </a:r>
          </a:p>
        </p:txBody>
      </p:sp>
      <p:sp>
        <p:nvSpPr>
          <p:cNvPr id="3" name="Subtitle 2">
            <a:extLst>
              <a:ext uri="{FF2B5EF4-FFF2-40B4-BE49-F238E27FC236}">
                <a16:creationId xmlns:a16="http://schemas.microsoft.com/office/drawing/2014/main" id="{BB51BA07-28B8-4E6A-BEAB-BFBE964C7201}"/>
              </a:ext>
            </a:extLst>
          </p:cNvPr>
          <p:cNvSpPr>
            <a:spLocks noGrp="1"/>
          </p:cNvSpPr>
          <p:nvPr>
            <p:ph type="subTitle" idx="1"/>
          </p:nvPr>
        </p:nvSpPr>
        <p:spPr>
          <a:xfrm>
            <a:off x="1524000" y="3602038"/>
            <a:ext cx="9144000" cy="2751628"/>
          </a:xfrm>
        </p:spPr>
        <p:txBody>
          <a:bodyPr/>
          <a:lstStyle/>
          <a:p>
            <a:r>
              <a:rPr lang="en-US" dirty="0">
                <a:latin typeface="Bodoni MT Condensed" panose="02070606080606020203" pitchFamily="18" charset="0"/>
              </a:rPr>
              <a:t>Predators swimming on the ocean surface see black when they look down into the dark water. Penguin’s dark backs help them blend in with that black color.</a:t>
            </a:r>
          </a:p>
          <a:p>
            <a:endParaRPr lang="en-US" dirty="0">
              <a:latin typeface="Bodoni MT Condensed" panose="02070606080606020203" pitchFamily="18" charset="0"/>
            </a:endParaRPr>
          </a:p>
          <a:p>
            <a:endParaRPr lang="en-US" dirty="0">
              <a:latin typeface="Bodoni MT Condensed" panose="02070606080606020203" pitchFamily="18" charset="0"/>
            </a:endParaRPr>
          </a:p>
          <a:p>
            <a:endParaRPr lang="en-US" dirty="0">
              <a:latin typeface="Bodoni MT Condensed" panose="02070606080606020203" pitchFamily="18" charset="0"/>
            </a:endParaRPr>
          </a:p>
          <a:p>
            <a:endParaRPr lang="en-US" dirty="0">
              <a:latin typeface="Bodoni MT Condensed" panose="02070606080606020203" pitchFamily="18" charset="0"/>
            </a:endParaRPr>
          </a:p>
          <a:p>
            <a:endParaRPr lang="en-US" dirty="0">
              <a:latin typeface="Bodoni MT Condensed" panose="02070606080606020203" pitchFamily="18" charset="0"/>
            </a:endParaRPr>
          </a:p>
          <a:p>
            <a:endParaRPr lang="en-US" dirty="0">
              <a:latin typeface="Bodoni MT Condensed" panose="02070606080606020203" pitchFamily="18" charset="0"/>
            </a:endParaRPr>
          </a:p>
        </p:txBody>
      </p:sp>
      <p:pic>
        <p:nvPicPr>
          <p:cNvPr id="2050" name="Picture 2" descr="Image result for penguin predators">
            <a:extLst>
              <a:ext uri="{FF2B5EF4-FFF2-40B4-BE49-F238E27FC236}">
                <a16:creationId xmlns:a16="http://schemas.microsoft.com/office/drawing/2014/main" id="{1D172495-6CCA-4B30-84C7-AC579CA12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252" y="4517222"/>
            <a:ext cx="3011277" cy="200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5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EE6A-4BDF-42E4-852E-8B280C83BC8B}"/>
              </a:ext>
            </a:extLst>
          </p:cNvPr>
          <p:cNvSpPr>
            <a:spLocks noGrp="1"/>
          </p:cNvSpPr>
          <p:nvPr>
            <p:ph type="title"/>
          </p:nvPr>
        </p:nvSpPr>
        <p:spPr/>
        <p:txBody>
          <a:bodyPr/>
          <a:lstStyle/>
          <a:p>
            <a:r>
              <a:rPr lang="en-US" dirty="0">
                <a:latin typeface="Brush Script MT" panose="03060802040406070304" pitchFamily="66" charset="0"/>
              </a:rPr>
              <a:t>Wings?</a:t>
            </a:r>
          </a:p>
        </p:txBody>
      </p:sp>
      <p:sp>
        <p:nvSpPr>
          <p:cNvPr id="3" name="Content Placeholder 2">
            <a:extLst>
              <a:ext uri="{FF2B5EF4-FFF2-40B4-BE49-F238E27FC236}">
                <a16:creationId xmlns:a16="http://schemas.microsoft.com/office/drawing/2014/main" id="{34033678-FBC9-4426-8D6F-20C51AEB6EB1}"/>
              </a:ext>
            </a:extLst>
          </p:cNvPr>
          <p:cNvSpPr>
            <a:spLocks noGrp="1"/>
          </p:cNvSpPr>
          <p:nvPr>
            <p:ph idx="1"/>
          </p:nvPr>
        </p:nvSpPr>
        <p:spPr>
          <a:xfrm>
            <a:off x="838200" y="2141537"/>
            <a:ext cx="10515600" cy="4351338"/>
          </a:xfrm>
        </p:spPr>
        <p:txBody>
          <a:bodyPr/>
          <a:lstStyle/>
          <a:p>
            <a:r>
              <a:rPr lang="en-US" dirty="0">
                <a:latin typeface="Bodoni MT Condensed" panose="02070606080606020203" pitchFamily="18" charset="0"/>
              </a:rPr>
              <a:t>Their wings, which are usually called flippers, are made for swimming. Penguin’s flippers are very hard and strong.</a:t>
            </a:r>
          </a:p>
          <a:p>
            <a:endParaRPr lang="en-US" dirty="0">
              <a:latin typeface="Bodoni MT Condensed" panose="02070606080606020203" pitchFamily="18" charset="0"/>
            </a:endParaRPr>
          </a:p>
          <a:p>
            <a:endParaRPr lang="en-US" dirty="0">
              <a:latin typeface="Bodoni MT Condensed" panose="02070606080606020203" pitchFamily="18" charset="0"/>
            </a:endParaRPr>
          </a:p>
          <a:p>
            <a:endParaRPr lang="en-US" dirty="0">
              <a:latin typeface="Bodoni MT Condensed" panose="02070606080606020203" pitchFamily="18" charset="0"/>
            </a:endParaRPr>
          </a:p>
          <a:p>
            <a:pPr marL="0" indent="0">
              <a:buNone/>
            </a:pPr>
            <a:endParaRPr lang="en-US" dirty="0">
              <a:latin typeface="Bodoni MT Condensed" panose="02070606080606020203" pitchFamily="18" charset="0"/>
            </a:endParaRPr>
          </a:p>
        </p:txBody>
      </p:sp>
      <p:pic>
        <p:nvPicPr>
          <p:cNvPr id="1026" name="Picture 2" descr="Image result for penguin wings or flippers">
            <a:extLst>
              <a:ext uri="{FF2B5EF4-FFF2-40B4-BE49-F238E27FC236}">
                <a16:creationId xmlns:a16="http://schemas.microsoft.com/office/drawing/2014/main" id="{405DFF6F-A562-4826-B2CA-64EB95866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2940050"/>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86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B914-67F6-4043-91D6-4201A6322C0C}"/>
              </a:ext>
            </a:extLst>
          </p:cNvPr>
          <p:cNvSpPr>
            <a:spLocks noGrp="1"/>
          </p:cNvSpPr>
          <p:nvPr>
            <p:ph type="title"/>
          </p:nvPr>
        </p:nvSpPr>
        <p:spPr/>
        <p:txBody>
          <a:bodyPr/>
          <a:lstStyle/>
          <a:p>
            <a:r>
              <a:rPr lang="en-US" dirty="0">
                <a:latin typeface="Brush Script MT" panose="03060802040406070304" pitchFamily="66" charset="0"/>
              </a:rPr>
              <a:t>Predators?</a:t>
            </a:r>
          </a:p>
        </p:txBody>
      </p:sp>
      <p:sp>
        <p:nvSpPr>
          <p:cNvPr id="3" name="Content Placeholder 2">
            <a:extLst>
              <a:ext uri="{FF2B5EF4-FFF2-40B4-BE49-F238E27FC236}">
                <a16:creationId xmlns:a16="http://schemas.microsoft.com/office/drawing/2014/main" id="{7F9074B5-DB5E-446D-B7EF-6363E973F491}"/>
              </a:ext>
            </a:extLst>
          </p:cNvPr>
          <p:cNvSpPr>
            <a:spLocks noGrp="1"/>
          </p:cNvSpPr>
          <p:nvPr>
            <p:ph idx="1"/>
          </p:nvPr>
        </p:nvSpPr>
        <p:spPr>
          <a:xfrm>
            <a:off x="904188" y="2014779"/>
            <a:ext cx="10515600" cy="4351338"/>
          </a:xfrm>
        </p:spPr>
        <p:txBody>
          <a:bodyPr/>
          <a:lstStyle/>
          <a:p>
            <a:r>
              <a:rPr lang="en-US" dirty="0">
                <a:latin typeface="Bodoni MT" panose="02070603080606020203" pitchFamily="18" charset="0"/>
              </a:rPr>
              <a:t>Penguins have plenty of predators to watch out for. Sea lions, leopard seals, and orca whales all hunt and eat adult penguins.</a:t>
            </a: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pic>
        <p:nvPicPr>
          <p:cNvPr id="2052" name="Picture 4" descr="Image result for penguin predators">
            <a:extLst>
              <a:ext uri="{FF2B5EF4-FFF2-40B4-BE49-F238E27FC236}">
                <a16:creationId xmlns:a16="http://schemas.microsoft.com/office/drawing/2014/main" id="{1094CFEE-56E0-4FD3-936B-E1695DB59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562884"/>
            <a:ext cx="381000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4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A17F-E9B0-45A7-967C-1139EC76FFD5}"/>
              </a:ext>
            </a:extLst>
          </p:cNvPr>
          <p:cNvSpPr>
            <a:spLocks noGrp="1"/>
          </p:cNvSpPr>
          <p:nvPr>
            <p:ph type="ctrTitle"/>
          </p:nvPr>
        </p:nvSpPr>
        <p:spPr/>
        <p:txBody>
          <a:bodyPr/>
          <a:lstStyle/>
          <a:p>
            <a:r>
              <a:rPr lang="en-US" dirty="0">
                <a:latin typeface="Brush Script MT" panose="03060802040406070304" pitchFamily="66" charset="0"/>
              </a:rPr>
              <a:t>How do penguins stay warm?</a:t>
            </a:r>
          </a:p>
        </p:txBody>
      </p:sp>
      <p:sp>
        <p:nvSpPr>
          <p:cNvPr id="3" name="Subtitle 2">
            <a:extLst>
              <a:ext uri="{FF2B5EF4-FFF2-40B4-BE49-F238E27FC236}">
                <a16:creationId xmlns:a16="http://schemas.microsoft.com/office/drawing/2014/main" id="{D4139CB6-A91A-4014-97D5-7B1DE1C6D4DB}"/>
              </a:ext>
            </a:extLst>
          </p:cNvPr>
          <p:cNvSpPr>
            <a:spLocks noGrp="1"/>
          </p:cNvSpPr>
          <p:nvPr>
            <p:ph type="subTitle" idx="1"/>
          </p:nvPr>
        </p:nvSpPr>
        <p:spPr>
          <a:xfrm>
            <a:off x="1337254" y="3762292"/>
            <a:ext cx="9144000" cy="1655762"/>
          </a:xfrm>
        </p:spPr>
        <p:txBody>
          <a:bodyPr/>
          <a:lstStyle/>
          <a:p>
            <a:r>
              <a:rPr lang="en-US" dirty="0">
                <a:latin typeface="Bodoni MT" panose="02070603080606020203" pitchFamily="18" charset="0"/>
              </a:rPr>
              <a:t>Male emperor penguins huddle to help conserve heat. The blubber provides energy for the penguins when they cannot eat. It also helps keep the penguins warm. The down traps air close to the penguin, keeping the penguin warm.</a:t>
            </a: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pic>
        <p:nvPicPr>
          <p:cNvPr id="3074" name="Picture 2" descr="Image result for pictures of penguins huddling">
            <a:extLst>
              <a:ext uri="{FF2B5EF4-FFF2-40B4-BE49-F238E27FC236}">
                <a16:creationId xmlns:a16="http://schemas.microsoft.com/office/drawing/2014/main" id="{6A669ADF-0F42-4C12-8B04-0058A20B3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383" y="503099"/>
            <a:ext cx="2981325"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5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02EC-A54A-4540-82F0-542F7FBA31CD}"/>
              </a:ext>
            </a:extLst>
          </p:cNvPr>
          <p:cNvSpPr>
            <a:spLocks noGrp="1"/>
          </p:cNvSpPr>
          <p:nvPr>
            <p:ph type="ctrTitle"/>
          </p:nvPr>
        </p:nvSpPr>
        <p:spPr/>
        <p:txBody>
          <a:bodyPr/>
          <a:lstStyle/>
          <a:p>
            <a:r>
              <a:rPr lang="en-US" dirty="0">
                <a:latin typeface="Brush Script MT" panose="03060802040406070304" pitchFamily="66" charset="0"/>
              </a:rPr>
              <a:t>Emperor penguin</a:t>
            </a:r>
          </a:p>
        </p:txBody>
      </p:sp>
      <p:sp>
        <p:nvSpPr>
          <p:cNvPr id="3" name="Subtitle 2">
            <a:extLst>
              <a:ext uri="{FF2B5EF4-FFF2-40B4-BE49-F238E27FC236}">
                <a16:creationId xmlns:a16="http://schemas.microsoft.com/office/drawing/2014/main" id="{DBC0DD13-75D8-41B9-BEB1-84F9AC196653}"/>
              </a:ext>
            </a:extLst>
          </p:cNvPr>
          <p:cNvSpPr>
            <a:spLocks noGrp="1"/>
          </p:cNvSpPr>
          <p:nvPr>
            <p:ph type="subTitle" idx="1"/>
          </p:nvPr>
        </p:nvSpPr>
        <p:spPr>
          <a:xfrm>
            <a:off x="1241196" y="3771721"/>
            <a:ext cx="9144000" cy="1655762"/>
          </a:xfrm>
        </p:spPr>
        <p:txBody>
          <a:bodyPr/>
          <a:lstStyle/>
          <a:p>
            <a:r>
              <a:rPr lang="en-US" dirty="0">
                <a:latin typeface="Bodoni MT" panose="02070603080606020203" pitchFamily="18" charset="0"/>
              </a:rPr>
              <a:t>Emperor penguins stand about three feet tall, making them the largest penguins. They have yellow and orange ear patches. Emperor penguins live in Antarctica during the winter.</a:t>
            </a: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pic>
        <p:nvPicPr>
          <p:cNvPr id="4100" name="Picture 4" descr="Image result for emperor penguin">
            <a:extLst>
              <a:ext uri="{FF2B5EF4-FFF2-40B4-BE49-F238E27FC236}">
                <a16:creationId xmlns:a16="http://schemas.microsoft.com/office/drawing/2014/main" id="{CE20BDE6-C6F3-4E61-BCE9-69BDA7B62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33" y="461912"/>
            <a:ext cx="3260325" cy="21728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emperor penguin">
            <a:extLst>
              <a:ext uri="{FF2B5EF4-FFF2-40B4-BE49-F238E27FC236}">
                <a16:creationId xmlns:a16="http://schemas.microsoft.com/office/drawing/2014/main" id="{1B8C8CE2-6B55-403E-903A-1EDB9D0D9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069" y="406611"/>
            <a:ext cx="3260325" cy="217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0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0415-6EB3-4DA1-8851-DF40F7BEEDC9}"/>
              </a:ext>
            </a:extLst>
          </p:cNvPr>
          <p:cNvSpPr>
            <a:spLocks noGrp="1"/>
          </p:cNvSpPr>
          <p:nvPr>
            <p:ph type="ctrTitle"/>
          </p:nvPr>
        </p:nvSpPr>
        <p:spPr/>
        <p:txBody>
          <a:bodyPr/>
          <a:lstStyle/>
          <a:p>
            <a:r>
              <a:rPr lang="en-US" dirty="0">
                <a:latin typeface="Brush Script MT" panose="03060802040406070304" pitchFamily="66" charset="0"/>
              </a:rPr>
              <a:t>Magellanic Penguins</a:t>
            </a:r>
          </a:p>
        </p:txBody>
      </p:sp>
      <p:sp>
        <p:nvSpPr>
          <p:cNvPr id="3" name="Subtitle 2">
            <a:extLst>
              <a:ext uri="{FF2B5EF4-FFF2-40B4-BE49-F238E27FC236}">
                <a16:creationId xmlns:a16="http://schemas.microsoft.com/office/drawing/2014/main" id="{C5D60A7B-AB0B-493B-BD18-2D737AA50850}"/>
              </a:ext>
            </a:extLst>
          </p:cNvPr>
          <p:cNvSpPr>
            <a:spLocks noGrp="1"/>
          </p:cNvSpPr>
          <p:nvPr>
            <p:ph type="subTitle" idx="1"/>
          </p:nvPr>
        </p:nvSpPr>
        <p:spPr/>
        <p:txBody>
          <a:bodyPr/>
          <a:lstStyle/>
          <a:p>
            <a:r>
              <a:rPr lang="en-US" dirty="0">
                <a:latin typeface="Bodoni MT" panose="02070603080606020203" pitchFamily="18" charset="0"/>
              </a:rPr>
              <a:t>Magellanic Penguins live on the southern tip of South America and the islands around Antarctica. They build nests in small burrows and under bushes. Magellanic Penguins feed mostly on squid, anchovies, and sardines.</a:t>
            </a: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pic>
        <p:nvPicPr>
          <p:cNvPr id="5122" name="Picture 2" descr="Image result for magellanic penguin">
            <a:extLst>
              <a:ext uri="{FF2B5EF4-FFF2-40B4-BE49-F238E27FC236}">
                <a16:creationId xmlns:a16="http://schemas.microsoft.com/office/drawing/2014/main" id="{643D1AC8-9D5E-4529-B2ED-D525D14D4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763" y="0"/>
            <a:ext cx="2545237" cy="2545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agellanic penguin">
            <a:extLst>
              <a:ext uri="{FF2B5EF4-FFF2-40B4-BE49-F238E27FC236}">
                <a16:creationId xmlns:a16="http://schemas.microsoft.com/office/drawing/2014/main" id="{3229D445-71C7-4BE2-91B3-5425BE51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45237" cy="254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3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little blue penguin">
            <a:extLst>
              <a:ext uri="{FF2B5EF4-FFF2-40B4-BE49-F238E27FC236}">
                <a16:creationId xmlns:a16="http://schemas.microsoft.com/office/drawing/2014/main" id="{62812BF2-FF25-4274-9CB1-79DD7D73F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437" y="0"/>
            <a:ext cx="2511563" cy="34313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20A8E8-8088-489F-AB08-31D93330191C}"/>
              </a:ext>
            </a:extLst>
          </p:cNvPr>
          <p:cNvSpPr>
            <a:spLocks noGrp="1"/>
          </p:cNvSpPr>
          <p:nvPr>
            <p:ph type="ctrTitle"/>
          </p:nvPr>
        </p:nvSpPr>
        <p:spPr/>
        <p:txBody>
          <a:bodyPr/>
          <a:lstStyle/>
          <a:p>
            <a:r>
              <a:rPr lang="en-US" dirty="0">
                <a:latin typeface="Brush Script MT" panose="03060802040406070304" pitchFamily="66" charset="0"/>
              </a:rPr>
              <a:t>Little Blue penguins</a:t>
            </a:r>
          </a:p>
        </p:txBody>
      </p:sp>
      <p:sp>
        <p:nvSpPr>
          <p:cNvPr id="3" name="Subtitle 2">
            <a:extLst>
              <a:ext uri="{FF2B5EF4-FFF2-40B4-BE49-F238E27FC236}">
                <a16:creationId xmlns:a16="http://schemas.microsoft.com/office/drawing/2014/main" id="{9D4F4D4F-29D7-4C71-8452-D0FAA6F21CD8}"/>
              </a:ext>
            </a:extLst>
          </p:cNvPr>
          <p:cNvSpPr>
            <a:spLocks noGrp="1"/>
          </p:cNvSpPr>
          <p:nvPr>
            <p:ph type="subTitle" idx="1"/>
          </p:nvPr>
        </p:nvSpPr>
        <p:spPr/>
        <p:txBody>
          <a:bodyPr/>
          <a:lstStyle/>
          <a:p>
            <a:r>
              <a:rPr lang="en-US" dirty="0">
                <a:latin typeface="Bodoni MT" panose="02070603080606020203" pitchFamily="18" charset="0"/>
              </a:rPr>
              <a:t>The smallest penguin in the world is the little blue penguin. It is also known as the fairy penguin, the little penguin, or the blue penguin. The little blue penguin is only a foot tall.</a:t>
            </a: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pic>
        <p:nvPicPr>
          <p:cNvPr id="5" name="Picture 2" descr="Image result for little blue penguin">
            <a:extLst>
              <a:ext uri="{FF2B5EF4-FFF2-40B4-BE49-F238E27FC236}">
                <a16:creationId xmlns:a16="http://schemas.microsoft.com/office/drawing/2014/main" id="{1627DE9A-C678-4457-9C4A-30EC83BD1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11563" cy="343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695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FC3643FC6F734CB39991FD32155E7C" ma:contentTypeVersion="6" ma:contentTypeDescription="Create a new document." ma:contentTypeScope="" ma:versionID="215735cb36026a0d46963cf4860d80b1">
  <xsd:schema xmlns:xsd="http://www.w3.org/2001/XMLSchema" xmlns:xs="http://www.w3.org/2001/XMLSchema" xmlns:p="http://schemas.microsoft.com/office/2006/metadata/properties" xmlns:ns3="cf03612c-f592-41a3-bcda-f8208b908c4d" targetNamespace="http://schemas.microsoft.com/office/2006/metadata/properties" ma:root="true" ma:fieldsID="1099264f19e631f2ce29b11ff4242396" ns3:_="">
    <xsd:import namespace="cf03612c-f592-41a3-bcda-f8208b908c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3612c-f592-41a3-bcda-f8208b908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B54C29-8B93-47DB-AA7D-3AC2906E104F}">
  <ds:schemaRefs>
    <ds:schemaRef ds:uri="http://purl.org/dc/dcmitype/"/>
    <ds:schemaRef ds:uri="http://www.w3.org/XML/1998/namespace"/>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cf03612c-f592-41a3-bcda-f8208b908c4d"/>
  </ds:schemaRefs>
</ds:datastoreItem>
</file>

<file path=customXml/itemProps2.xml><?xml version="1.0" encoding="utf-8"?>
<ds:datastoreItem xmlns:ds="http://schemas.openxmlformats.org/officeDocument/2006/customXml" ds:itemID="{9DA442BA-5E55-42FD-B628-21EA9CBA4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3612c-f592-41a3-bcda-f8208b908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C90FED-4316-4360-B29A-B1F8354415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1483</TotalTime>
  <Words>408</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Algerian</vt:lpstr>
      <vt:lpstr>Arial</vt:lpstr>
      <vt:lpstr>Bodoni MT</vt:lpstr>
      <vt:lpstr>Bodoni MT Condensed</vt:lpstr>
      <vt:lpstr>Brush Script MT</vt:lpstr>
      <vt:lpstr>Calibri</vt:lpstr>
      <vt:lpstr>Calibri Light</vt:lpstr>
      <vt:lpstr>Gadugi</vt:lpstr>
      <vt:lpstr>Office Theme</vt:lpstr>
      <vt:lpstr>Penguins</vt:lpstr>
      <vt:lpstr>Where do they live?</vt:lpstr>
      <vt:lpstr>Why are they black?</vt:lpstr>
      <vt:lpstr>Wings?</vt:lpstr>
      <vt:lpstr>Predators?</vt:lpstr>
      <vt:lpstr>How do penguins stay warm?</vt:lpstr>
      <vt:lpstr>Emperor penguin</vt:lpstr>
      <vt:lpstr>Magellanic Penguins</vt:lpstr>
      <vt:lpstr>Little Blue penguins</vt:lpstr>
      <vt:lpstr>Adelie penguins</vt:lpstr>
      <vt:lpstr>King penguins</vt:lpstr>
      <vt:lpstr>Crested penguins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Penguins</dc:title>
  <dc:creator>Higgins, Abigail</dc:creator>
  <cp:lastModifiedBy>Higgins, Abigail</cp:lastModifiedBy>
  <cp:revision>22</cp:revision>
  <dcterms:created xsi:type="dcterms:W3CDTF">2021-02-05T18:16:55Z</dcterms:created>
  <dcterms:modified xsi:type="dcterms:W3CDTF">2021-02-11T14:45:22Z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0x010100A6FC3643FC6F734CB39991FD32155E7C</vt:lpwstr>
  </property>
</Properties>
</file>